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596-A929-431F-97DE-BF5440956950}" type="datetimeFigureOut">
              <a:rPr lang="en-US" smtClean="0"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D47D2-DA73-4792-BE3B-D86E263A763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6096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Title, Author(s) Affiliation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15240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Abstract – complete as</a:t>
            </a:r>
            <a:br>
              <a:rPr lang="en-US" dirty="0" smtClean="0"/>
            </a:br>
            <a:r>
              <a:rPr lang="en-US" dirty="0" smtClean="0"/>
              <a:t>submitted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1" y="2667000"/>
            <a:ext cx="1676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Introduction – include a couple</a:t>
            </a:r>
            <a:br>
              <a:rPr lang="en-US" dirty="0" smtClean="0"/>
            </a:br>
            <a:r>
              <a:rPr lang="en-US" dirty="0" smtClean="0"/>
              <a:t>of related studies to build a case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43600" y="5791200"/>
            <a:ext cx="29250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References – only for sources</a:t>
            </a:r>
            <a:br>
              <a:rPr lang="en-US" dirty="0" smtClean="0"/>
            </a:br>
            <a:r>
              <a:rPr lang="en-US" dirty="0" smtClean="0"/>
              <a:t>cited on poster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05200" y="1676400"/>
            <a:ext cx="938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77000" y="3657600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57600" y="2895600"/>
            <a:ext cx="852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77000" y="1676400"/>
            <a:ext cx="1148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Inferential</a:t>
            </a:r>
            <a:br>
              <a:rPr lang="en-US" dirty="0" smtClean="0"/>
            </a:br>
            <a:r>
              <a:rPr lang="en-US" dirty="0" smtClean="0"/>
              <a:t>Table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Diane</dc:creator>
  <cp:lastModifiedBy>Brightwood </cp:lastModifiedBy>
  <cp:revision>1</cp:revision>
  <dcterms:created xsi:type="dcterms:W3CDTF">2012-07-12T15:52:24Z</dcterms:created>
  <dcterms:modified xsi:type="dcterms:W3CDTF">2018-04-08T16:32:26Z</dcterms:modified>
</cp:coreProperties>
</file>